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A6E"/>
    <a:srgbClr val="BA0C2F"/>
    <a:srgbClr val="868E92"/>
    <a:srgbClr val="A7B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5DD9A-03F1-4178-BA3E-BA3A0E151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70F2C-524C-7957-A06A-2E61AE182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978C7C-6A73-B2FE-CF1D-F4352694A28F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347516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B5DC-9B49-C4A3-FD9A-11799E3C6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7ECEF-2787-E024-6600-5C8BDEA3E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063FB-A25D-F2AA-6814-F0759F8DE820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48678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F334-CCBF-CC9D-6DE4-F4335BD61E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04FE8-B896-61F9-D589-FED060864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19F274-BE72-9B00-A4DA-C2C415B78950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20964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A1F94-3D0D-1149-A579-9C6A28C02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F26C9-5605-EEF6-2E95-62B5D309A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23B803-4C33-D955-F6B7-EA2CE71E173F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250191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B63B-A27A-D78D-B083-2079D9644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F3F8C-AA8B-EA69-4AF2-F9932C966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78D87-208C-60AB-E4C2-B473831F8F2E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201521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9420-A1BC-5681-5BF1-C995F7F4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AB57C-161B-DFD8-89FA-1F4873D06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30E9F-B2B6-36E4-1D13-D790BD982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80521B-12E8-E207-5F21-4BA82CEF19EB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297524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C2D6-1074-597E-21D8-58A404412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820F0-689E-DCBA-58C7-7B5EF1D78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7641E-8D73-E105-6948-C53B637FA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3DF0C1-58A5-C60A-9C72-D96899D31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F33A3F-E8BE-60CB-E8E0-BA062249D3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>
                <a:solidFill>
                  <a:srgbClr val="646A6E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3486B9-9E9B-0121-471F-69D301119E51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381563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7957E-BEC9-C2E1-C527-63FD6916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3B3DA9-AFB4-A70D-7D92-361FD0BF130A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258826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7CBEBA-DD3A-C9E2-B575-6FE575347B42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379607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6A8B-119B-A238-E8BF-83CE53A6E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20149-E82A-CC50-3165-F86E3042C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646A6E"/>
                </a:solidFill>
                <a:latin typeface="Buckeye Sans 2" pitchFamily="2" charset="77"/>
              </a:defRPr>
            </a:lvl1pPr>
            <a:lvl2pPr>
              <a:defRPr sz="2800">
                <a:solidFill>
                  <a:srgbClr val="646A6E"/>
                </a:solidFill>
                <a:latin typeface="Buckeye Sans 2" pitchFamily="2" charset="77"/>
              </a:defRPr>
            </a:lvl2pPr>
            <a:lvl3pPr>
              <a:defRPr sz="2400">
                <a:solidFill>
                  <a:srgbClr val="646A6E"/>
                </a:solidFill>
                <a:latin typeface="Buckeye Sans 2" pitchFamily="2" charset="77"/>
              </a:defRPr>
            </a:lvl3pPr>
            <a:lvl4pPr>
              <a:defRPr sz="2000">
                <a:solidFill>
                  <a:srgbClr val="646A6E"/>
                </a:solidFill>
                <a:latin typeface="Buckeye Sans 2" pitchFamily="2" charset="77"/>
              </a:defRPr>
            </a:lvl4pPr>
            <a:lvl5pPr>
              <a:defRPr sz="2000">
                <a:solidFill>
                  <a:srgbClr val="646A6E"/>
                </a:solidFill>
                <a:latin typeface="Buckeye Sans 2" pitchFamily="2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0EE2C-C4C7-E555-F06F-B91CD8918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1BA6E2-C07C-18A3-222C-90A86837BD5C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</p:spTree>
    <p:extLst>
      <p:ext uri="{BB962C8B-B14F-4D97-AF65-F5344CB8AC3E}">
        <p14:creationId xmlns:p14="http://schemas.microsoft.com/office/powerpoint/2010/main" val="305935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0EDAD-D25A-3411-5D19-6F60B3B2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BA0C2F"/>
                </a:solidFill>
                <a:latin typeface="Buckeye Serif 2" pitchFamily="2" charset="77"/>
                <a:ea typeface="Buckeye Serif 2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3BC7F9-9A44-AA5A-AEA2-327024D8A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C906A-24EB-6A1D-839F-8CD55F0BE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646A6E"/>
                </a:solidFill>
                <a:latin typeface="Buckeye Sans 2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0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0D864E-3BCC-4715-FE6D-D7477C770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B7015-7826-852B-D1C7-DAB1BEE7F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07DF41-2D57-D677-8A87-BF1775739EE2}"/>
              </a:ext>
            </a:extLst>
          </p:cNvPr>
          <p:cNvSpPr txBox="1"/>
          <p:nvPr userDrawn="1"/>
        </p:nvSpPr>
        <p:spPr>
          <a:xfrm>
            <a:off x="7774739" y="6431774"/>
            <a:ext cx="4062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rgbClr val="646A6E"/>
                </a:solidFill>
                <a:latin typeface="Buckeye Sans 2" pitchFamily="2" charset="77"/>
              </a:rPr>
              <a:t>Advancing Today’s Discoveries to Improve Health for All</a:t>
            </a:r>
          </a:p>
        </p:txBody>
      </p:sp>
      <p:pic>
        <p:nvPicPr>
          <p:cNvPr id="5" name="Picture 4" descr="A close-up of a sign&#10;&#10;AI-generated content may be incorrect.">
            <a:extLst>
              <a:ext uri="{FF2B5EF4-FFF2-40B4-BE49-F238E27FC236}">
                <a16:creationId xmlns:a16="http://schemas.microsoft.com/office/drawing/2014/main" id="{942F443A-4857-2BF4-6A60-E3A3A3ACEBE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54930" y="6291538"/>
            <a:ext cx="2433320" cy="43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01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BA0C2F"/>
          </a:solidFill>
          <a:latin typeface="Buckeye Serif 2" pitchFamily="2" charset="77"/>
          <a:ea typeface="Buckeye Serif 2" pitchFamily="2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46A6E"/>
          </a:solidFill>
          <a:latin typeface="Buckeye Sans 2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46A6E"/>
          </a:solidFill>
          <a:latin typeface="Buckeye Sans 2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646A6E"/>
          </a:solidFill>
          <a:latin typeface="Buckeye Sans 2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46A6E"/>
          </a:solidFill>
          <a:latin typeface="Buckeye Sans 2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46A6E"/>
          </a:solidFill>
          <a:latin typeface="Buckeye Sans 2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89550-117E-BF12-C39B-C5FE876C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>
              <a:solidFill>
                <a:srgbClr val="BA0C2F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19E99-2612-0F3B-9997-AFAA6DD37B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rgbClr val="646A6E"/>
              </a:solidFill>
              <a:latin typeface="Buckeye Sans 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0637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8AAE0-7CB2-31C4-4F93-9029317C5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solidFill>
                <a:srgbClr val="BA0C2F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E0D0D-650B-B9D0-371F-9C7BB86CF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646A6E"/>
              </a:solidFill>
              <a:latin typeface="Buckeye Sans 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5253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TSI-blank" id="{2EC75D9E-0260-1546-9E6B-A68346EB0A83}" vid="{A1B64038-A8C4-914E-8002-1BE32E2257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Buckeye Sans 2</vt:lpstr>
      <vt:lpstr>Buckeye Serif 2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Crockett, Brooke</dc:creator>
  <cp:lastModifiedBy>Crockett, Brooke</cp:lastModifiedBy>
  <cp:revision>4</cp:revision>
  <dcterms:created xsi:type="dcterms:W3CDTF">2024-05-15T13:22:16Z</dcterms:created>
  <dcterms:modified xsi:type="dcterms:W3CDTF">2025-02-17T19:37:50Z</dcterms:modified>
</cp:coreProperties>
</file>